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70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71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7A40-B64B-47A5-9488-B62D63123F9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CEE3-BD31-41AD-AF92-21A31095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0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7A40-B64B-47A5-9488-B62D63123F9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CEE3-BD31-41AD-AF92-21A31095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4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7A40-B64B-47A5-9488-B62D63123F9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CEE3-BD31-41AD-AF92-21A31095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7A40-B64B-47A5-9488-B62D63123F9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CEE3-BD31-41AD-AF92-21A31095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6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7A40-B64B-47A5-9488-B62D63123F9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CEE3-BD31-41AD-AF92-21A31095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9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7A40-B64B-47A5-9488-B62D63123F9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CEE3-BD31-41AD-AF92-21A31095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3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7A40-B64B-47A5-9488-B62D63123F9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CEE3-BD31-41AD-AF92-21A31095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1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7A40-B64B-47A5-9488-B62D63123F9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CEE3-BD31-41AD-AF92-21A31095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0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7A40-B64B-47A5-9488-B62D63123F9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CEE3-BD31-41AD-AF92-21A31095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7A40-B64B-47A5-9488-B62D63123F9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CEE3-BD31-41AD-AF92-21A31095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7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7A40-B64B-47A5-9488-B62D63123F9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CEE3-BD31-41AD-AF92-21A31095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1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A7A40-B64B-47A5-9488-B62D63123F9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4CEE3-BD31-41AD-AF92-21A31095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2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Viral Gastroenteritis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99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6979" y="1893193"/>
            <a:ext cx="95690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1D3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</a:t>
            </a:r>
          </a:p>
          <a:p>
            <a:endParaRPr lang="en-US" sz="2400" b="1" i="0" u="none" strike="noStrike" baseline="0" dirty="0" smtClean="0">
              <a:solidFill>
                <a:srgbClr val="1D3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is often clinical.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etection of rotavirus in the stool 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ELISA or 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fourfold or greater rise in antibody titer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Although the virus can be cultured, this procedure is not routinely done.</a:t>
            </a:r>
          </a:p>
        </p:txBody>
      </p:sp>
    </p:spTree>
    <p:extLst>
      <p:ext uri="{BB962C8B-B14F-4D97-AF65-F5344CB8AC3E}">
        <p14:creationId xmlns:p14="http://schemas.microsoft.com/office/powerpoint/2010/main" val="102338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5159" y="1416676"/>
            <a:ext cx="102644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1D3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&amp; Prevention</a:t>
            </a:r>
            <a:endParaRPr lang="en-US" sz="2400" b="1" dirty="0">
              <a:solidFill>
                <a:srgbClr val="1D3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0" u="none" strike="noStrike" baseline="0" dirty="0" smtClean="0">
              <a:solidFill>
                <a:srgbClr val="1D3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rotavirus vaccines available: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live attenuated vaccine (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Rotarix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which contains the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common rotavirus serotype</a:t>
            </a: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live 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reassortant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vaccine (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Rotateq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which contains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rotavirus strains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which the gene for the outer surface protein of a human rotavirus is inserted into a bovine strain of rotavirus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nonpathogenic for humans)</a:t>
            </a:r>
          </a:p>
          <a:p>
            <a:endParaRPr lang="en-US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vaccine elicits protective (IgA) immunity in the gastrointestinal tract.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0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8794" y="425005"/>
            <a:ext cx="871899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Caliciviruses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US" sz="2400" dirty="0" err="1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caliciviruses</a:t>
            </a:r>
            <a:r>
              <a:rPr lang="en-US" sz="2400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clearly defined outbreaks that affect </a:t>
            </a:r>
            <a:r>
              <a:rPr lang="en-US" sz="2400" b="1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adults,</a:t>
            </a:r>
            <a:r>
              <a:rPr lang="en-US" sz="2400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school-aged children and family contacts; infrequently, these outbreaks involve infants and young </a:t>
            </a:r>
            <a:r>
              <a:rPr lang="en-US" sz="2400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</a:p>
          <a:p>
            <a:endParaRPr lang="en-US" sz="2400" dirty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Norwalk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is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norovirus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is named for an outbreak of gastroenteritis in a school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Norwalk.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Norovirus has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nonsegmented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single-stranded, positive-polarity RNA genome.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nonenveloped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with an icosahedral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nucleocapsid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There is no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polymerase within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3850"/>
          <a:stretch/>
        </p:blipFill>
        <p:spPr>
          <a:xfrm>
            <a:off x="8906076" y="4235457"/>
            <a:ext cx="2028088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4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8039" y="824247"/>
            <a:ext cx="89121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006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ASTROVIRUSES</a:t>
            </a:r>
          </a:p>
          <a:p>
            <a:endParaRPr lang="en-US" sz="2400" b="1" i="0" u="none" strike="noStrike" baseline="0" dirty="0" smtClean="0">
              <a:solidFill>
                <a:srgbClr val="0068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Astroviruses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nonenveloped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RNA viruses. They have a characteristic five- or six-pointed morphology.</a:t>
            </a:r>
          </a:p>
          <a:p>
            <a:endParaRPr lang="en-US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viruses cause watery diarrhea, especially in children. Most adults have antibodies against 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astroviruses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antiviral drugs or preventive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available.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464" y="3797461"/>
            <a:ext cx="4430333" cy="27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2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890" y="1587161"/>
            <a:ext cx="88091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Adenoviruses</a:t>
            </a:r>
          </a:p>
          <a:p>
            <a:endParaRPr lang="en-US" sz="2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Nonenveloped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dsDNA with icosahedral symmetry.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and 41 cause infantile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gastroenteritis.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475" y="3746863"/>
            <a:ext cx="5244116" cy="259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74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473" y="2967335"/>
            <a:ext cx="38090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5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275008" y="1275009"/>
            <a:ext cx="9942490" cy="394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Viral gastroenteritis is an inflammation of the mucosal lining of gastrointestinal tract commonly caused by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Rotavirus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Norovirus,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astrovirus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Adenoviruses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 presented with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nauses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vomiting and watery diarrhea.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concern is dehydration from loss of fluid especially in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9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ROTAVIRUS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5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685" y="331426"/>
            <a:ext cx="6666769" cy="60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5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3645" y="1275009"/>
            <a:ext cx="92727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0" u="none" strike="noStrike" baseline="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properties</a:t>
            </a:r>
          </a:p>
          <a:p>
            <a:endParaRPr lang="en-US" sz="2400" i="0" u="none" strike="noStrike" baseline="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</a:t>
            </a:r>
            <a:r>
              <a:rPr lang="en-US" sz="2400" b="1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</a:t>
            </a:r>
            <a:r>
              <a:rPr lang="en-US" sz="24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virus is derived from the characteristic wheel like appearance of the virus by electron microscope (</a:t>
            </a:r>
            <a:r>
              <a:rPr lang="en-US" sz="2400" b="1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</a:t>
            </a:r>
            <a:r>
              <a:rPr lang="en-US" sz="24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=wheel</a:t>
            </a:r>
            <a:r>
              <a:rPr lang="en-US" sz="24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Rotavirus has a </a:t>
            </a:r>
            <a:r>
              <a:rPr lang="en-US" sz="24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segmented, double-stranded RNA genome 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surrounded by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icosahedral capsid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envelope. The rotavirus genome has 11 segments. </a:t>
            </a:r>
          </a:p>
        </p:txBody>
      </p:sp>
    </p:spTree>
    <p:extLst>
      <p:ext uri="{BB962C8B-B14F-4D97-AF65-F5344CB8AC3E}">
        <p14:creationId xmlns:p14="http://schemas.microsoft.com/office/powerpoint/2010/main" val="95078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449" y="501938"/>
            <a:ext cx="97059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1D3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Properties</a:t>
            </a:r>
          </a:p>
          <a:p>
            <a:endParaRPr lang="en-US" sz="2400" b="1" i="0" u="none" strike="noStrike" baseline="0" dirty="0" smtClean="0">
              <a:solidFill>
                <a:srgbClr val="1D3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virion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contains an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RNA-dependent RNA polymerase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virion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polymerase is required because human cells do not have an RNA polymerase that can synthesize mRNA from a double-stranded RNA template.</a:t>
            </a:r>
          </a:p>
          <a:p>
            <a:endParaRPr lang="en-US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are at least six serotypes of human rotavirus.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outer surface protein (also known as the viral hemagglutinin) is the type-specific antigen and elicits protective antibody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6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490" y="1223493"/>
            <a:ext cx="104962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1D3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&amp; Epidemiology</a:t>
            </a:r>
          </a:p>
          <a:p>
            <a:endParaRPr lang="en-US" sz="2400" b="1" i="0" u="none" strike="noStrike" baseline="0" dirty="0" smtClean="0">
              <a:solidFill>
                <a:srgbClr val="1D3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Rotavirus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cause of severe gastroenteritis in young children.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development of a vaccine, most children had been infected with the virus at least once by age 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0" u="none" strike="noStrike" baseline="0" dirty="0" smtClean="0">
              <a:solidFill>
                <a:srgbClr val="1D3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Rotavirus is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contagious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(low infectivity dose) transmitted by the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fecal–oral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route. </a:t>
            </a:r>
          </a:p>
          <a:p>
            <a:endParaRPr lang="en-US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age of 6 years, most children have antibodies to at least one serotype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4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070" y="811369"/>
            <a:ext cx="90796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0" u="none" strike="noStrike" baseline="0" dirty="0" smtClean="0">
                <a:solidFill>
                  <a:srgbClr val="1D3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&amp; Immunity</a:t>
            </a:r>
          </a:p>
          <a:p>
            <a:endParaRPr lang="en-US" sz="2400" i="0" u="none" strike="noStrike" baseline="0" dirty="0" smtClean="0">
              <a:solidFill>
                <a:srgbClr val="1D3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Rotavirus replicates in the mucosal cells of the small intestine, resulting in the excess secretion of fluids and electrolytes into the bowel lumen.</a:t>
            </a:r>
          </a:p>
          <a:p>
            <a:endParaRPr lang="en-US" sz="24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consequent loss of salt, glucose, and water leads to diarrhea. No inflammation occurs, and the diarrhea is non bloody. </a:t>
            </a:r>
          </a:p>
          <a:p>
            <a:endParaRPr lang="en-US" sz="24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rotavirus infection is unclear. It is likely that intestinal IgA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directed against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serotypes protects against reinfection and that colostrum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protects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newborns up to the age of 6 months</a:t>
            </a:r>
            <a:endParaRPr lang="en-US" sz="24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583" y="888643"/>
            <a:ext cx="104190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1D3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Findings</a:t>
            </a:r>
          </a:p>
          <a:p>
            <a:endParaRPr lang="en-US" sz="2400" b="1" i="0" u="none" strike="noStrike" baseline="0" dirty="0" smtClean="0">
              <a:solidFill>
                <a:srgbClr val="1D3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Diarrhea (watery not bloody)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nausea/ vomiting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Dehydration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Gastroenteritis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most serious in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children and immunocompromised,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usually have minor symptoms.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57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521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Viral Gastroenteritis</vt:lpstr>
      <vt:lpstr>PowerPoint Presentation</vt:lpstr>
      <vt:lpstr>ROTAVIRUS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ROTAVIRUS</dc:title>
  <dc:creator>user</dc:creator>
  <cp:lastModifiedBy>user</cp:lastModifiedBy>
  <cp:revision>27</cp:revision>
  <dcterms:created xsi:type="dcterms:W3CDTF">2022-05-06T07:07:00Z</dcterms:created>
  <dcterms:modified xsi:type="dcterms:W3CDTF">2023-04-16T20:47:50Z</dcterms:modified>
</cp:coreProperties>
</file>